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300" y="1628800"/>
            <a:ext cx="6629400" cy="2304256"/>
          </a:xfrm>
        </p:spPr>
        <p:txBody>
          <a:bodyPr>
            <a:noAutofit/>
          </a:bodyPr>
          <a:lstStyle/>
          <a:p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– апта. </a:t>
            </a:r>
            <a:br>
              <a:rPr 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 ретті дербес туындылар.  Аралас туындылар туралы теоремалар</a:t>
            </a: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602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A11FFB-4AD0-4F3E-BFC9-59367A034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71" y="1124744"/>
            <a:ext cx="8535657" cy="372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7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8EBD72-D45F-464C-8DCE-1E880068D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764703"/>
            <a:ext cx="8418490" cy="432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62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435DA2-2C77-4CC6-86A2-CD5252AFA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07" y="1484784"/>
            <a:ext cx="8344877" cy="280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76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221DC0-4851-4A99-964C-A33C43E5A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24744"/>
            <a:ext cx="8319201" cy="318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28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366EBFB-0BBF-43B9-ADE3-44238F81B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548680"/>
            <a:ext cx="7965184" cy="561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39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715391-1791-4D53-A6FA-28EE1ED02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92696"/>
            <a:ext cx="8568952" cy="480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230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11</TotalTime>
  <Words>15</Words>
  <Application>Microsoft Office PowerPoint</Application>
  <PresentationFormat>Экран (4:3)</PresentationFormat>
  <Paragraphs>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Candara</vt:lpstr>
      <vt:lpstr>Symbol</vt:lpstr>
      <vt:lpstr>Times New Roman</vt:lpstr>
      <vt:lpstr>Волна</vt:lpstr>
      <vt:lpstr>10 – апта.   Жоғарғы ретті дербес туындылар.  Аралас туындылар туралы теоремалар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– апта.   Алғашқы функция. Анықталмаған интегралдар және оның қасиеттері. Интегралдаудың негізгі әдістері.</dc:title>
  <dc:creator>Ляззат</dc:creator>
  <cp:lastModifiedBy>Sliva</cp:lastModifiedBy>
  <cp:revision>7</cp:revision>
  <dcterms:created xsi:type="dcterms:W3CDTF">2023-10-17T18:25:37Z</dcterms:created>
  <dcterms:modified xsi:type="dcterms:W3CDTF">2023-12-05T01:12:42Z</dcterms:modified>
</cp:coreProperties>
</file>